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6"/>
  </p:notesMasterIdLst>
  <p:handoutMasterIdLst>
    <p:handoutMasterId r:id="rId67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96" autoAdjust="0"/>
    <p:restoredTop sz="94709" autoAdjust="0"/>
  </p:normalViewPr>
  <p:slideViewPr>
    <p:cSldViewPr>
      <p:cViewPr varScale="1">
        <p:scale>
          <a:sx n="114" d="100"/>
          <a:sy n="114" d="100"/>
        </p:scale>
        <p:origin x="168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1:55:40.10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2604 1,'-76'16,"30"-4,5 2,28-10,-12 8,4-10,-4 6,8-8,8 0,-16 0,10 0,-20 0,15 0,-3 0,7 0,2 0,-13 0,11 0,-6 0,0 0,6 0,-7 0,-2 0,13 0,-43 0,38 0,-24 0,29 0,2 0,-14 0,12 0,-8 0,-2 0,9 0,-12 0,11 0,-4 0,-12 0,13 0,-9 0,4 0,10 0,-10 0,9 0,-1 0,-7 0,3 0,0 0,1 0,4 0,-9 0,8 0,-3 0,-9 0,13 0,-13 0,4 0,10 0,-23 0,23 0,-14 0,13 0,-1 0,-10 0,8 0,-6 0,6 0,6 0,-24 0,17 0,-18 0,17 0,5 0,-4 0,0-4,-2 3,2-3,-13 4,13-8,-23 6,20-6,-3 8,-3 0,14 0,-23 0,19 0,-7 0,7 0,2-4,-8 3,4-6,0 6,2-3,2 4,-13 0,11 0,-9-4,11 3,0-3,-10 4,12 0,-8 0,3 0,3 0,-4 0,1 0,4 0,-9 0,8 0,-7 0,8 0,-5 0,-9 0,11 0,-10 0,13 0,-1 0,-10 0,12 0,-8 0,-1 0,9 0,-8 0,-2 0,10 0,-10 0,9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18:40.4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1,'40'4,"-7"-1,-26-3,4 0,10 0,-7 0,7 0,-7 0,-2 3,9-2,-9 2,5-3,-2 0,1 0,2 0,-4 0,0 3,3-2,-2 2,3-3,-4 0,3 0,-3 0,3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8:56.3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546 14,'-39'0,"7"0,26 0,-7 0,-4 0,-1 0,2 0,1 0,2 0,-4 0,-2 0,6 0,-3 0,0-3,3 2,-6-1,6 2,-3 0,0 0,3 0,-6 0,6 0,-3-3,0 2,2-2,-4 3,5 0,-5 0,2 0,0 0,0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35.0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40.4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1,'44'6,"-8"-1,-9-5,-12 0,12 0,-16 0,4 0,7 0,1 0,3 0,-10 0,16 0,-12 0,55 0,-48 0,31 0,-42 0,-5 0,10 0,-5 0,6 0,11 0,-9 0,21 0,-26 0,9 0,-18 0,17 0,-12 0,12 0,0 0,-12 0,12 0,-11 0,0 0,17 0,-13 0,7 0,-16 0,4 0,7 0,0 0,5 0,-11 0,5 0,-9 0,8 0,8 7,-3-6,8 6,-17-7,0 0,-1 5,-3 1,9 0,-9-1,8-5,-3 0,-1 0,16 0,-12 0,8 0,-8 0,-8 0,13 0,-2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09:15.6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37,'40'0,"-7"0,-27 0,5 0,18 0,-10 0,13 0,-17-7,0 5,3-4,-2 6,1-3,-2 2,-2-2,5-1,-3 4,5-7,-8 6,5-2,4 3,-4 0,8 0,-6 0,-3 0,3 0,-4 0,0 0,6 0,-8 0,8 0,-7 0,2 0,5 0,-9 0,8 0,-9 0,7 0,-1 0,-2 0,1 0,1 0,-3 0,2 0,1 0,-3 0,3 0,-1 0,-2 3,3-2,1 5,-3-5,3 3,0-1,-2-3,18 10,-15-9,12 6,-16-7,0 3,0-2,4 2,-6-3,5 3,-4-2,1 6,2-7,0 3,-3-3,5 0,-5 3,2-2,1 2,-4-3,7 0,-7 3,3-2,-1 1,-1-2,5 3,-5-2,2 2,-3-3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30.5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09:57.2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1,'73'0,"-9"0,-51 0,1 0,6 0,-9 0,9 0,-2 0,0 0,-1 0,0 0,0 0,2 0,-2 0,-1 0,7 0,-3 0,7 0,-10 0,10 0,-8 0,36 0,-30 0,30 0,-35 3,6 2,-8 0,9-1,-12-4,7 0,0 6,-10-5,14 5,-13-6,1 0,10 0,-12 0,8 0,25 9,-28-7,32 7,-26-9,-3 0,2 0,4 0,-1 0,1 0,-1 0,-11 0,12 0,-6 0,16 0,-20 0,10 0,-13 0,5 0,12 0,-13 0,13 0,-17 0,5 0,-1 0,0 0,-3 0,12 0,-14 0,10 0,-2 0,5 0,2 0,-4 0,3 0,18 0,-10 0,21 0,-36 0,17 0,-16 0,35 0,-30 0,49 0,-40 0,14 0,7 0,-31 0,31 0,-7 0,-14 0,21 0,-35 0,3 0,2 0,-9 0,11 0,-14 0,4 0,6 0,-7 0,19 0,-23 0,13 0,-11 0,3 0,5 0,-8 0,2 0,1 0,-3 0,4 0,8 0,-14 0,23 0,-20 0,21 0,-16 0,3 0,3 0,-14 0,23 0,-19 0,20 0,-17 0,36 0,-30 0,49 0,-40 0,23 0,1 0,-15 0,14 0,0 0,-14 0,6 0,-13 0,-17 0,17 0,-7 0,0 0,7 0,-7 0,0 0,7 0,-16 0,16 0,-16 0,35 0,-21 0,14 0,7 0,-31 0,31 0,-35 0,16 0,-20 0,19 0,-23 0,14 0,-3 0,-7 0,19 0,-20 0,21 0,-20 0,10 0,-3 0,6 0,9 0,18 0,-14 0,4 0,9 0,-2-9,-4 3,5-4,-42 6,14 4,-3 0,-3 0,16 0,12 0,-15 0,22 0,-35 0,35 0,-34 0,33 0,-42 0,14 0,-13 0,1 0,19 0,-15 0,45 0,-29 0,14 0,7 0,-31 0,31 0,-35 0,7 0,-10 0,10 0,-8 0,17 0,-16 0,35 0,-34 0,52 0,-52 0,34 0,-36 0,17 0,-16 0,16 0,-16 0,16 0,-16 0,16 0,-17 0,36 9,-34-7,52 7,-43-9,18 4,-12-3,-16 7,16-7,-17 2,18 9,-8-9,28 8,-14-11,14 0,-18 0,18 0,-14 0,34 0,-15 0,-9 0,1 0,2 0,6 0,26 0,-13 0,-23 9,10-7,-4 7,-29-9,26 0,-21 0,23 0,-19 0,-9 0,27 0,-23 0,25 6,-20-5,19 5,-23-6,40 0,-4 0,16 0,-7 0,16 0,-56 0,54 0,-40 0,9 0,14 0,-46 0,43 0,-43 0,18 0,7 0,-30 0,30 0,-35 0,16 0,-17 0,8 0,-10 0,1 0,-5 0,4 0,9 0,-5 0,19 0,8 0,-14 0,21 0,-35 0,16 0,-17 0,4 0,3 0,18 0,-10 0,8 0,-16 0,-11 0,12 0,-9 0,8 0,-6 0,3 0,3 0,6 0,-1 4,13-3,-28 3,19-4,-23 0,23 0,-19 0,7 0,-3 0,-9 0,22 0,-20 0,13 0,-10 0,-5 0,9 0,3 0,-7 0,19 0,-10 0,33 0,-15 0,1 0,-18 0,-17 0,8 0,4 0,-2-4,-1 3,-11-3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47.7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51.5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5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7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8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0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0.png"/><Relationship Id="rId7" Type="http://schemas.openxmlformats.org/officeDocument/2006/relationships/customXml" Target="../ink/ink2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21.xml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7.png"/><Relationship Id="rId7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4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71.png"/><Relationship Id="rId7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640.png"/><Relationship Id="rId4" Type="http://schemas.openxmlformats.org/officeDocument/2006/relationships/customXml" Target="../ink/ink26.xml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700.png"/><Relationship Id="rId5" Type="http://schemas.openxmlformats.org/officeDocument/2006/relationships/image" Target="../media/image46.png"/><Relationship Id="rId10" Type="http://schemas.openxmlformats.org/officeDocument/2006/relationships/customXml" Target="../ink/ink33.xml"/><Relationship Id="rId4" Type="http://schemas.openxmlformats.org/officeDocument/2006/relationships/image" Target="../media/image670.png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customXml" Target="../ink/ink35.xml"/><Relationship Id="rId4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https://raw.githubusercontent.com/kevinsuo/CS7172/master/time_sample.c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https://raw.githubusercontent.com/kevinsuo/CS7172/master/time_sample.c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https://raw.githubusercontent.com/kevinsuo/CS7172/master/time_sample2.c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https://raw.githubusercontent.com/kevinsuo/CS7172/master/time_sample2.c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14:cNvPr>
              <p14:cNvContentPartPr/>
              <p14:nvPr/>
            </p14:nvContentPartPr>
            <p14:xfrm>
              <a:off x="4684745" y="4628403"/>
              <a:ext cx="16092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0745" y="4520763"/>
                <a:ext cx="268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14:cNvPr>
              <p14:cNvContentPartPr/>
              <p14:nvPr/>
            </p14:nvContentPartPr>
            <p14:xfrm>
              <a:off x="4357997" y="5560126"/>
              <a:ext cx="196920" cy="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997" y="5452486"/>
                <a:ext cx="30456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14:cNvPr>
              <p14:cNvContentPartPr/>
              <p14:nvPr/>
            </p14:nvContentPartPr>
            <p14:xfrm>
              <a:off x="2121100" y="4577180"/>
              <a:ext cx="9532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460" y="446918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14:cNvPr>
              <p14:cNvContentPartPr/>
              <p14:nvPr/>
            </p14:nvContentPartPr>
            <p14:xfrm>
              <a:off x="1755700" y="3517340"/>
              <a:ext cx="5493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700" y="3409700"/>
                <a:ext cx="6570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14:cNvPr>
              <p14:cNvContentPartPr/>
              <p14:nvPr/>
            </p14:nvContentPartPr>
            <p14:xfrm>
              <a:off x="3576437" y="2931406"/>
              <a:ext cx="51336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437" y="2823406"/>
                <a:ext cx="621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14:cNvPr>
              <p14:cNvContentPartPr/>
              <p14:nvPr/>
            </p14:nvContentPartPr>
            <p14:xfrm>
              <a:off x="1328568" y="5791199"/>
              <a:ext cx="142382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581" y="5681473"/>
                <a:ext cx="1531434" cy="2648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14:cNvPr>
              <p14:cNvContentPartPr/>
              <p14:nvPr/>
            </p14:nvContentPartPr>
            <p14:xfrm>
              <a:off x="2395820" y="5113254"/>
              <a:ext cx="395496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2180" y="5005614"/>
                <a:ext cx="406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14:cNvPr>
              <p14:cNvContentPartPr/>
              <p14:nvPr/>
            </p14:nvContentPartPr>
            <p14:xfrm>
              <a:off x="1752600" y="2133600"/>
              <a:ext cx="95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8600" y="202560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14:cNvPr>
              <p14:cNvContentPartPr/>
              <p14:nvPr/>
            </p14:nvContentPartPr>
            <p14:xfrm>
              <a:off x="5715000" y="2124092"/>
              <a:ext cx="9532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1000" y="2016092"/>
                <a:ext cx="10609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14:cNvPr>
              <p14:cNvContentPartPr/>
              <p14:nvPr/>
            </p14:nvContentPartPr>
            <p14:xfrm>
              <a:off x="4916225" y="95643"/>
              <a:ext cx="937800" cy="2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225" y="-11997"/>
                <a:ext cx="104544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38463</TotalTime>
  <Words>1609</Words>
  <Application>Microsoft Macintosh PowerPoint</Application>
  <PresentationFormat>On-screen Show (4:3)</PresentationFormat>
  <Paragraphs>378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1511</cp:revision>
  <dcterms:created xsi:type="dcterms:W3CDTF">2012-08-09T04:56:17Z</dcterms:created>
  <dcterms:modified xsi:type="dcterms:W3CDTF">2021-04-05T17:47:41Z</dcterms:modified>
</cp:coreProperties>
</file>